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7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4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2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0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3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ECDB-CDA4-4610-9FAD-72A6FC439CA6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E790-6F46-4BAF-8F00-557DCE9D7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8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1" t="13528" r="21951" b="8162"/>
          <a:stretch/>
        </p:blipFill>
        <p:spPr bwMode="auto">
          <a:xfrm>
            <a:off x="1338943" y="228600"/>
            <a:ext cx="6705600" cy="59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91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533400"/>
            <a:ext cx="5029200" cy="4953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2411525">
            <a:off x="2152872" y="132137"/>
            <a:ext cx="612946" cy="1161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19224878">
            <a:off x="7003062" y="178609"/>
            <a:ext cx="633360" cy="1161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411525">
            <a:off x="1809522" y="5088822"/>
            <a:ext cx="1066800" cy="474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2783871">
            <a:off x="7038304" y="4793660"/>
            <a:ext cx="472639" cy="1161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286000" y="533400"/>
            <a:ext cx="762000" cy="7955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6706809" y="533400"/>
            <a:ext cx="608391" cy="762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781800" y="4953000"/>
            <a:ext cx="537942" cy="533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286000" y="4953000"/>
            <a:ext cx="608392" cy="533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Hexagon 16"/>
          <p:cNvSpPr/>
          <p:nvPr/>
        </p:nvSpPr>
        <p:spPr>
          <a:xfrm>
            <a:off x="3755572" y="1959429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0" name="Hexagon 19"/>
          <p:cNvSpPr/>
          <p:nvPr/>
        </p:nvSpPr>
        <p:spPr>
          <a:xfrm>
            <a:off x="4332515" y="1452317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1" name="Hexagon 20"/>
          <p:cNvSpPr/>
          <p:nvPr/>
        </p:nvSpPr>
        <p:spPr>
          <a:xfrm>
            <a:off x="5029200" y="1456834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2" name="Hexagon 21"/>
          <p:cNvSpPr/>
          <p:nvPr/>
        </p:nvSpPr>
        <p:spPr>
          <a:xfrm>
            <a:off x="5519058" y="1957576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3" name="Hexagon 22"/>
          <p:cNvSpPr/>
          <p:nvPr/>
        </p:nvSpPr>
        <p:spPr>
          <a:xfrm>
            <a:off x="6172200" y="2590800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4" name="Hexagon 23"/>
          <p:cNvSpPr/>
          <p:nvPr/>
        </p:nvSpPr>
        <p:spPr>
          <a:xfrm>
            <a:off x="6172200" y="3249526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5" name="Hexagon 24"/>
          <p:cNvSpPr/>
          <p:nvPr/>
        </p:nvSpPr>
        <p:spPr>
          <a:xfrm>
            <a:off x="5542544" y="3750790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26" name="Hexagon 25"/>
          <p:cNvSpPr/>
          <p:nvPr/>
        </p:nvSpPr>
        <p:spPr>
          <a:xfrm>
            <a:off x="3755572" y="3712028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02757" y="1885952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03550" y="120015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678579" y="1885952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684136" y="120015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56516" y="120015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552407" y="120015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61958" y="1885952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552407" y="1877064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527800" y="406400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855608" y="406400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527800" y="475234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105400" y="475234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256315" y="474980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690486" y="4057650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5855608" y="5091022"/>
            <a:ext cx="315684" cy="855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894392" y="4637314"/>
            <a:ext cx="2439608" cy="838200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Kitchen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 rot="16200000">
            <a:off x="2314923" y="4151403"/>
            <a:ext cx="1354456" cy="782137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16200000">
            <a:off x="2332068" y="2620840"/>
            <a:ext cx="1447800" cy="7345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BAR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572000" y="2590800"/>
            <a:ext cx="669774" cy="8381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Plinth</a:t>
            </a:r>
            <a:endParaRPr lang="en-US" sz="1400" dirty="0"/>
          </a:p>
        </p:txBody>
      </p:sp>
      <p:sp>
        <p:nvSpPr>
          <p:cNvPr id="42" name="Isosceles Triangle 41"/>
          <p:cNvSpPr/>
          <p:nvPr/>
        </p:nvSpPr>
        <p:spPr>
          <a:xfrm rot="15448934">
            <a:off x="6558790" y="1312160"/>
            <a:ext cx="794674" cy="435116"/>
          </a:xfrm>
          <a:prstGeom prst="triangle">
            <a:avLst>
              <a:gd name="adj" fmla="val 50003"/>
            </a:avLst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ttp://www.clker.com/cliparts/a/d/9/2/1251574583750200236Emergency-exit-sign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623" y="2014619"/>
            <a:ext cx="315722" cy="31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52400" y="1742093"/>
            <a:ext cx="16218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Key</a:t>
            </a:r>
          </a:p>
          <a:p>
            <a:endParaRPr lang="en-GB" dirty="0" smtClean="0"/>
          </a:p>
          <a:p>
            <a:r>
              <a:rPr lang="en-GB" dirty="0" smtClean="0"/>
              <a:t>       Tree</a:t>
            </a:r>
            <a:endParaRPr lang="en-GB" dirty="0"/>
          </a:p>
          <a:p>
            <a:r>
              <a:rPr lang="en-GB" dirty="0" smtClean="0"/>
              <a:t> </a:t>
            </a:r>
          </a:p>
          <a:p>
            <a:r>
              <a:rPr lang="en-GB" dirty="0"/>
              <a:t> </a:t>
            </a:r>
            <a:r>
              <a:rPr lang="en-GB" dirty="0" smtClean="0"/>
              <a:t>       Pillar</a:t>
            </a:r>
            <a:endParaRPr lang="en-US" dirty="0"/>
          </a:p>
        </p:txBody>
      </p:sp>
      <p:sp>
        <p:nvSpPr>
          <p:cNvPr id="55" name="Hexagon 54"/>
          <p:cNvSpPr/>
          <p:nvPr/>
        </p:nvSpPr>
        <p:spPr>
          <a:xfrm>
            <a:off x="119743" y="2307772"/>
            <a:ext cx="381000" cy="304800"/>
          </a:xfrm>
          <a:prstGeom prst="hexag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72143" y="2919562"/>
            <a:ext cx="76200" cy="457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850429" y="533400"/>
            <a:ext cx="0" cy="510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142143" y="6172200"/>
            <a:ext cx="53169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3314" y="5219700"/>
            <a:ext cx="88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21.5m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192635" y="6248400"/>
            <a:ext cx="88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21.66m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32514" y="1936952"/>
            <a:ext cx="1090541" cy="35539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Catering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 rot="5400000">
            <a:off x="6828310" y="4307813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 rot="5400000">
            <a:off x="6828308" y="3686330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 rot="5400000">
            <a:off x="6828309" y="3070239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 rot="5400000">
            <a:off x="3758564" y="2506640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4076518" y="648462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4783480" y="628914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5477047" y="631204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 rot="16200000">
            <a:off x="3758564" y="3170148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4114196" y="4308310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4787741" y="4307813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 rot="5400000">
            <a:off x="5644061" y="2435588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 rot="5400000">
            <a:off x="5667547" y="3170149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 rot="5400000">
            <a:off x="3159609" y="910002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 rot="5400000">
            <a:off x="3176846" y="1771743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 rot="3026351">
            <a:off x="6525804" y="921763"/>
            <a:ext cx="511993" cy="2563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4370192" y="3636815"/>
            <a:ext cx="1090541" cy="35539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Catering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8054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6" t="8535" r="23769" b="38316"/>
          <a:stretch/>
        </p:blipFill>
        <p:spPr bwMode="auto">
          <a:xfrm>
            <a:off x="152400" y="152400"/>
            <a:ext cx="6629400" cy="5709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16" t="78796" r="32696" b="8908"/>
          <a:stretch/>
        </p:blipFill>
        <p:spPr bwMode="auto">
          <a:xfrm>
            <a:off x="5256662" y="5593349"/>
            <a:ext cx="3863454" cy="119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48200" y="2514600"/>
            <a:ext cx="4571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810000" y="3505200"/>
            <a:ext cx="381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953000" y="3506794"/>
            <a:ext cx="381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46072" y="4191000"/>
            <a:ext cx="4571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781800" y="704937"/>
            <a:ext cx="381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249487" y="589296"/>
            <a:ext cx="1931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Interconnecting Doors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60160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24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IQPC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Sokhi</dc:creator>
  <cp:lastModifiedBy>User</cp:lastModifiedBy>
  <cp:revision>23</cp:revision>
  <cp:lastPrinted>2015-07-03T14:24:37Z</cp:lastPrinted>
  <dcterms:created xsi:type="dcterms:W3CDTF">2015-06-26T09:50:57Z</dcterms:created>
  <dcterms:modified xsi:type="dcterms:W3CDTF">2016-10-06T13:57:02Z</dcterms:modified>
</cp:coreProperties>
</file>